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  <p:sldMasterId id="2147483674" r:id="rId3"/>
  </p:sldMasterIdLst>
  <p:sldIdLst>
    <p:sldId id="256" r:id="rId4"/>
    <p:sldId id="257" r:id="rId5"/>
    <p:sldId id="258" r:id="rId6"/>
    <p:sldId id="260" r:id="rId7"/>
  </p:sldIdLst>
  <p:sldSz cx="9144000" cy="6858000" type="screen4x3"/>
  <p:notesSz cx="7559675" cy="106918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141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F98FA15A-BD59-4E49-B3E9-824D4BF67C89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uk-UA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9C23448D-9E7A-4ACE-94CD-299CFDD7A58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4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CB8D2EB5-591C-4640-A51C-82BC25DB2B2C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6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7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3488F48D-306C-444A-BC01-5725E4C9C0CF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B43090A8-EF47-44DD-A6CF-8ADC5B6807F4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840" cy="488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B50C7879-A630-4024-93BD-57840477BF48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2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3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A9253B8A-3F2B-4B47-9518-1EB8D0323222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7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65DE4A93-E999-4BD7-91AF-06EBCCE277F0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9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0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1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35FEE7F9-1A01-4AF9-B568-285433B2744B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3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4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CC00C097-92EF-457A-813A-3829E0EB5D7B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6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7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8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9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D925BD6B-DA76-442B-BE1F-0E8CB07CD5AB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2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3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4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5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6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EBAB6F9F-8994-483D-A61D-E47388A1EA6F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FB2CDEFE-1E36-47C8-9B87-55FD440665CC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8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uk-UA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832F1ABA-6ECB-4BF3-89C3-7E2077FDBB20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AD5392EE-9105-4F2D-BDAA-4C8F7586454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3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27A97BF1-AD24-41D7-B931-FF506522E483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5097334A-DB46-4253-B41A-A6ABCB54CF7B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840" cy="488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AFA8DE63-88B3-47EA-A714-55B3E56B73A2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7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8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9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F8213BD4-BD50-450B-9681-F9F1495014F7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2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3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3E3FC590-3A17-400B-A2F2-CCF527E9A292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7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42F359DB-BB2D-412E-B714-C09DDE5CD5D2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9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0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4F7F9836-D7C8-48DA-A865-D237F06A5FB3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3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4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5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45E5F670-124E-49A6-8320-8F561D8DE1D1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7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8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9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0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1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2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38628339-9A66-4899-BDC8-220D4040EDD4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BCC01F91-9D46-4263-B851-6705EF8C34B1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1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uk-UA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C28C9B61-2505-46F0-B2B3-7158BB26DCA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3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531C1C2D-E046-450F-BAD8-9D7DA54F413B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31C2AFB6-939A-4A70-B792-EEE95805C3A6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3804F23F-F1D3-4DDF-A587-9E8D90685C45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840" cy="488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A853AC70-DC24-4DC4-93AC-A404BE0D5BE2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1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2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DE1385DB-DE91-4E03-9858-6BFBAA0B8B5B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4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5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6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F408C111-ACFA-42C1-8FB2-C1D6BEF50F37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8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9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0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E2EF0D86-1D69-4E66-A147-AC3B5D13023F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3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CD071D43-CF06-45E0-8100-E5DFC9EF4603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7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8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375F1897-B9C7-4EE9-ABDC-CA41AD4A0839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1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2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3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4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5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48329BEE-CDED-4CF8-ADBB-AEA94F66A191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6"/>
          <p:cNvSpPr/>
          <p:nvPr/>
        </p:nvSpPr>
        <p:spPr>
          <a:xfrm>
            <a:off x="0" y="0"/>
            <a:ext cx="9143640" cy="685764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12" name="Picture 6" descr="CoverOverlay.png"/>
          <p:cNvPicPr/>
          <p:nvPr/>
        </p:nvPicPr>
        <p:blipFill>
          <a:blip r:embed="rId14"/>
          <a:stretch/>
        </p:blipFill>
        <p:spPr>
          <a:xfrm>
            <a:off x="0" y="0"/>
            <a:ext cx="9143640" cy="6857640"/>
          </a:xfrm>
          <a:prstGeom prst="rect">
            <a:avLst/>
          </a:prstGeom>
          <a:ln w="0">
            <a:noFill/>
          </a:ln>
        </p:spPr>
      </p:pic>
      <p:sp>
        <p:nvSpPr>
          <p:cNvPr id="2" name="PlaceHolder 1"/>
          <p:cNvSpPr>
            <a:spLocks noGrp="1"/>
          </p:cNvSpPr>
          <p:nvPr>
            <p:ph type="dt" idx="1"/>
          </p:nvPr>
        </p:nvSpPr>
        <p:spPr>
          <a:xfrm>
            <a:off x="36036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>
              <a:lnSpc>
                <a:spcPct val="100000"/>
              </a:lnSpc>
              <a:buNone/>
            </a:pPr>
            <a:r>
              <a:rPr lang="uk-UA" sz="1200" b="0" strike="noStrike" spc="-1">
                <a:solidFill>
                  <a:srgbClr val="ECE9C6"/>
                </a:solidFill>
                <a:latin typeface="Book Antiqua"/>
              </a:rPr>
              <a:t>&lt;дата/час&gt;</a:t>
            </a:r>
            <a:endParaRPr lang="uk-UA" sz="1200" b="0" strike="noStrike" spc="-1">
              <a:latin typeface="Times New Roman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>
          <a:xfrm>
            <a:off x="3124080" y="616140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uk-UA" sz="1400" b="0" strike="noStrike" spc="-1">
                <a:latin typeface="Times New Roman"/>
              </a:rPr>
              <a:t>&lt;нижній колонтитул&gt;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>
          <a:xfrm>
            <a:off x="663912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28D0DF54-B13E-4DCE-B260-F9284BD1BE42}" type="slidenum">
              <a:rPr lang="uk-UA" sz="1200" b="0" strike="noStrike" spc="-1">
                <a:solidFill>
                  <a:srgbClr val="ECE9C6"/>
                </a:solidFill>
                <a:latin typeface="Book Antiqua"/>
              </a:rPr>
              <a:t>‹#›</a:t>
            </a:fld>
            <a:endParaRPr lang="uk-UA" sz="1200" b="0" strike="noStrike" spc="-1">
              <a:latin typeface="Times New Roman"/>
            </a:endParaRPr>
          </a:p>
        </p:txBody>
      </p:sp>
      <p:grpSp>
        <p:nvGrpSpPr>
          <p:cNvPr id="5" name="Group 7"/>
          <p:cNvGrpSpPr/>
          <p:nvPr/>
        </p:nvGrpSpPr>
        <p:grpSpPr>
          <a:xfrm>
            <a:off x="1193760" y="2887560"/>
            <a:ext cx="6779160" cy="912600"/>
            <a:chOff x="1193760" y="2887560"/>
            <a:chExt cx="6779160" cy="912600"/>
          </a:xfrm>
        </p:grpSpPr>
        <p:sp>
          <p:nvSpPr>
            <p:cNvPr id="6" name="TextBox 8"/>
            <p:cNvSpPr/>
            <p:nvPr/>
          </p:nvSpPr>
          <p:spPr>
            <a:xfrm>
              <a:off x="4173480" y="2887560"/>
              <a:ext cx="866880" cy="91260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wrap="none" lIns="90000" tIns="45000" rIns="90000" bIns="45000" anchor="t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en-US" sz="5400" b="0" strike="noStrike" spc="-1">
                  <a:solidFill>
                    <a:srgbClr val="E1DCA5"/>
                  </a:solidFill>
                  <a:latin typeface="Wingdings"/>
                </a:rPr>
                <a:t></a:t>
              </a:r>
              <a:endParaRPr lang="uk-UA" sz="5400" b="0" strike="noStrike" spc="-1">
                <a:latin typeface="Arial"/>
              </a:endParaRPr>
            </a:p>
          </p:txBody>
        </p:sp>
        <p:cxnSp>
          <p:nvCxnSpPr>
            <p:cNvPr id="7" name="Straight Connector 9"/>
            <p:cNvCxnSpPr/>
            <p:nvPr/>
          </p:nvCxnSpPr>
          <p:spPr>
            <a:xfrm flipH="1" flipV="1">
              <a:off x="1193760" y="3431520"/>
              <a:ext cx="3120120" cy="1800"/>
            </a:xfrm>
            <a:prstGeom prst="straightConnector1">
              <a:avLst/>
            </a:prstGeom>
            <a:ln>
              <a:solidFill>
                <a:srgbClr val="ECE9C6">
                  <a:lumMod val="90000"/>
                </a:srgbClr>
              </a:solidFill>
              <a:round/>
            </a:ln>
          </p:spPr>
        </p:cxnSp>
        <p:cxnSp>
          <p:nvCxnSpPr>
            <p:cNvPr id="8" name="Straight Connector 10"/>
            <p:cNvCxnSpPr/>
            <p:nvPr/>
          </p:nvCxnSpPr>
          <p:spPr>
            <a:xfrm flipH="1" flipV="1">
              <a:off x="4853160" y="3429000"/>
              <a:ext cx="3120120" cy="1800"/>
            </a:xfrm>
            <a:prstGeom prst="straightConnector1">
              <a:avLst/>
            </a:prstGeom>
            <a:ln>
              <a:solidFill>
                <a:srgbClr val="ECE9C6">
                  <a:lumMod val="90000"/>
                </a:srgbClr>
              </a:solidFill>
              <a:round/>
            </a:ln>
          </p:spPr>
        </p:cxnSp>
      </p:grpSp>
      <p:sp>
        <p:nvSpPr>
          <p:cNvPr id="9" name="PlaceHolder 4"/>
          <p:cNvSpPr>
            <a:spLocks noGrp="1"/>
          </p:cNvSpPr>
          <p:nvPr>
            <p:ph type="title"/>
          </p:nvPr>
        </p:nvSpPr>
        <p:spPr>
          <a:xfrm>
            <a:off x="1183320" y="1387800"/>
            <a:ext cx="6777000" cy="173160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0" strike="noStrike" spc="-1">
                <a:ln>
                  <a:solidFill>
                    <a:srgbClr val="FFFFFF">
                      <a:alpha val="65000"/>
                    </a:srgbClr>
                  </a:solidFill>
                </a:ln>
                <a:solidFill>
                  <a:srgbClr val="FFFFFF"/>
                </a:solidFill>
                <a:latin typeface="Book Antiqua"/>
              </a:rPr>
              <a:t>Образец заголовка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400" b="0" strike="noStrike" spc="-1">
                <a:solidFill>
                  <a:srgbClr val="FFFFFF"/>
                </a:solidFill>
                <a:latin typeface="Book Antiqua"/>
              </a:rPr>
              <a:t>Для редагування структури клацніть мишею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Другий рівень структури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1800" b="0" strike="noStrike" spc="-1">
                <a:solidFill>
                  <a:srgbClr val="FFFFFF"/>
                </a:solidFill>
                <a:latin typeface="Book Antiqua"/>
              </a:rPr>
              <a:t>Третій рівень структури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uk-UA" sz="1600" b="0" strike="noStrike" spc="-1">
                <a:solidFill>
                  <a:srgbClr val="FFFFFF"/>
                </a:solidFill>
                <a:latin typeface="Book Antiqua"/>
              </a:rPr>
              <a:t>Четвертий рівень структури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П'ятий рівень структури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Шостий рівень структури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Сьомий рівень структури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ectangle 6"/>
          <p:cNvSpPr/>
          <p:nvPr/>
        </p:nvSpPr>
        <p:spPr>
          <a:xfrm>
            <a:off x="0" y="0"/>
            <a:ext cx="9143640" cy="685764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48" name="PlaceHolder 1"/>
          <p:cNvSpPr>
            <a:spLocks noGrp="1"/>
          </p:cNvSpPr>
          <p:nvPr>
            <p:ph type="body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lnSpc>
                <a:spcPct val="100000"/>
              </a:lnSpc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b="0" strike="noStrike" spc="-1">
                <a:solidFill>
                  <a:srgbClr val="FFFFFF"/>
                </a:solidFill>
                <a:latin typeface="Book Antiqua"/>
              </a:rPr>
              <a:t>Образец текста</a:t>
            </a: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  <a:p>
            <a:pPr marL="777240" lvl="1" indent="-365760">
              <a:lnSpc>
                <a:spcPct val="100000"/>
              </a:lnSpc>
              <a:spcBef>
                <a:spcPts val="439"/>
              </a:spcBef>
              <a:buClr>
                <a:srgbClr val="873624"/>
              </a:buClr>
              <a:buFont typeface="Wingdings" charset="2"/>
              <a:buChar char=""/>
            </a:pPr>
            <a:r>
              <a:rPr lang="ru-RU" sz="2200" b="0" strike="noStrike" spc="-1">
                <a:solidFill>
                  <a:srgbClr val="FFFFFF"/>
                </a:solidFill>
                <a:latin typeface="Book Antiqua"/>
              </a:rPr>
              <a:t>Второй уровень</a:t>
            </a:r>
            <a:endParaRPr lang="uk-UA" sz="2200" b="0" strike="noStrike" spc="-1">
              <a:solidFill>
                <a:srgbClr val="FFFFFF"/>
              </a:solidFill>
              <a:latin typeface="Book Antiqua"/>
            </a:endParaRPr>
          </a:p>
          <a:p>
            <a:pPr marL="1143000" lvl="2" indent="-365760">
              <a:lnSpc>
                <a:spcPct val="100000"/>
              </a:lnSpc>
              <a:spcBef>
                <a:spcPts val="40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000" b="0" strike="noStrike" spc="-1">
                <a:solidFill>
                  <a:srgbClr val="FFFFFF"/>
                </a:solidFill>
                <a:latin typeface="Book Antiqua"/>
              </a:rPr>
              <a:t>Третий уровень</a:t>
            </a:r>
            <a:endParaRPr lang="uk-UA" sz="2000" b="0" strike="noStrike" spc="-1">
              <a:solidFill>
                <a:srgbClr val="FFFFFF"/>
              </a:solidFill>
              <a:latin typeface="Book Antiqua"/>
            </a:endParaRPr>
          </a:p>
          <a:p>
            <a:pPr marL="1508760" lvl="3" indent="-320040">
              <a:lnSpc>
                <a:spcPct val="100000"/>
              </a:lnSpc>
              <a:spcBef>
                <a:spcPts val="36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800" b="0" strike="noStrike" spc="-1">
                <a:solidFill>
                  <a:srgbClr val="FFFFFF"/>
                </a:solidFill>
                <a:latin typeface="Book Antiqua"/>
              </a:rPr>
              <a:t>Четвертый уровень</a:t>
            </a: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  <a:p>
            <a:pPr marL="1828800" lvl="4" indent="-320040">
              <a:lnSpc>
                <a:spcPct val="100000"/>
              </a:lnSpc>
              <a:spcBef>
                <a:spcPts val="32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600" b="0" strike="noStrike" spc="-1">
                <a:solidFill>
                  <a:srgbClr val="FFFFFF"/>
                </a:solidFill>
                <a:latin typeface="Book Antiqua"/>
              </a:rPr>
              <a:t>Пятый уровень</a:t>
            </a:r>
            <a:endParaRPr lang="uk-UA" sz="16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9" name="PlaceHolder 2"/>
          <p:cNvSpPr>
            <a:spLocks noGrp="1"/>
          </p:cNvSpPr>
          <p:nvPr>
            <p:ph type="dt" idx="4"/>
          </p:nvPr>
        </p:nvSpPr>
        <p:spPr>
          <a:xfrm>
            <a:off x="36036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>
              <a:lnSpc>
                <a:spcPct val="100000"/>
              </a:lnSpc>
              <a:buNone/>
            </a:pPr>
            <a:r>
              <a:rPr lang="uk-UA" sz="1200" b="0" strike="noStrike" spc="-1">
                <a:solidFill>
                  <a:srgbClr val="ECE9C6"/>
                </a:solidFill>
                <a:latin typeface="Book Antiqua"/>
              </a:rPr>
              <a:t>&lt;дата/час&gt;</a:t>
            </a:r>
            <a:endParaRPr lang="uk-UA" sz="1200" b="0" strike="noStrike" spc="-1">
              <a:latin typeface="Times New Roman"/>
            </a:endParaRPr>
          </a:p>
        </p:txBody>
      </p:sp>
      <p:sp>
        <p:nvSpPr>
          <p:cNvPr id="50" name="PlaceHolder 3"/>
          <p:cNvSpPr>
            <a:spLocks noGrp="1"/>
          </p:cNvSpPr>
          <p:nvPr>
            <p:ph type="ftr" idx="5"/>
          </p:nvPr>
        </p:nvSpPr>
        <p:spPr>
          <a:xfrm>
            <a:off x="3124080" y="616140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uk-UA" sz="1400" b="0" strike="noStrike" spc="-1">
                <a:latin typeface="Times New Roman"/>
              </a:rPr>
              <a:t>&lt;нижній колонтитул&gt;</a:t>
            </a:r>
          </a:p>
        </p:txBody>
      </p:sp>
      <p:sp>
        <p:nvSpPr>
          <p:cNvPr id="51" name="PlaceHolder 4"/>
          <p:cNvSpPr>
            <a:spLocks noGrp="1"/>
          </p:cNvSpPr>
          <p:nvPr>
            <p:ph type="sldNum" idx="6"/>
          </p:nvPr>
        </p:nvSpPr>
        <p:spPr>
          <a:xfrm>
            <a:off x="663912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3F3B6FC2-FADD-40FA-8AD7-038B6F2A34F6}" type="slidenum">
              <a:rPr lang="uk-UA" sz="1200" b="0" strike="noStrike" spc="-1">
                <a:solidFill>
                  <a:srgbClr val="ECE9C6"/>
                </a:solidFill>
                <a:latin typeface="Book Antiqua"/>
              </a:rPr>
              <a:t>‹#›</a:t>
            </a:fld>
            <a:endParaRPr lang="uk-UA" sz="1200" b="0" strike="noStrike" spc="-1">
              <a:latin typeface="Times New Roman"/>
            </a:endParaRPr>
          </a:p>
        </p:txBody>
      </p:sp>
      <p:sp>
        <p:nvSpPr>
          <p:cNvPr id="52" name="PlaceHolder 5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0" strike="noStrike" spc="-1">
                <a:solidFill>
                  <a:srgbClr val="ECE9C6"/>
                </a:solidFill>
                <a:latin typeface="Book Antiqua"/>
              </a:rPr>
              <a:t>Образец заголовка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grpSp>
        <p:nvGrpSpPr>
          <p:cNvPr id="53" name="Group 11"/>
          <p:cNvGrpSpPr/>
          <p:nvPr/>
        </p:nvGrpSpPr>
        <p:grpSpPr>
          <a:xfrm>
            <a:off x="1172520" y="1392120"/>
            <a:ext cx="6779160" cy="912600"/>
            <a:chOff x="1172520" y="1392120"/>
            <a:chExt cx="6779160" cy="912600"/>
          </a:xfrm>
        </p:grpSpPr>
        <p:sp>
          <p:nvSpPr>
            <p:cNvPr id="54" name="TextBox 12"/>
            <p:cNvSpPr/>
            <p:nvPr/>
          </p:nvSpPr>
          <p:spPr>
            <a:xfrm>
              <a:off x="4152240" y="1392120"/>
              <a:ext cx="866880" cy="91260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wrap="none" lIns="90000" tIns="45000" rIns="90000" bIns="45000" anchor="t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en-US" sz="5400" b="0" strike="noStrike" spc="-1">
                  <a:solidFill>
                    <a:srgbClr val="F4F2DD"/>
                  </a:solidFill>
                  <a:latin typeface="Wingdings"/>
                </a:rPr>
                <a:t></a:t>
              </a:r>
              <a:endParaRPr lang="uk-UA" sz="5400" b="0" strike="noStrike" spc="-1">
                <a:latin typeface="Arial"/>
              </a:endParaRPr>
            </a:p>
          </p:txBody>
        </p:sp>
        <p:cxnSp>
          <p:nvCxnSpPr>
            <p:cNvPr id="55" name="Straight Connector 13"/>
            <p:cNvCxnSpPr/>
            <p:nvPr/>
          </p:nvCxnSpPr>
          <p:spPr>
            <a:xfrm flipH="1" flipV="1">
              <a:off x="1172520" y="1936080"/>
              <a:ext cx="3120120" cy="2160"/>
            </a:xfrm>
            <a:prstGeom prst="straightConnector1">
              <a:avLst/>
            </a:prstGeom>
            <a:ln>
              <a:solidFill>
                <a:srgbClr val="ECE9C6">
                  <a:lumMod val="60000"/>
                  <a:lumOff val="40000"/>
                </a:srgbClr>
              </a:solidFill>
              <a:round/>
            </a:ln>
          </p:spPr>
        </p:cxnSp>
        <p:cxnSp>
          <p:nvCxnSpPr>
            <p:cNvPr id="56" name="Straight Connector 14"/>
            <p:cNvCxnSpPr/>
            <p:nvPr/>
          </p:nvCxnSpPr>
          <p:spPr>
            <a:xfrm flipH="1" flipV="1">
              <a:off x="4831920" y="1933200"/>
              <a:ext cx="3120120" cy="1800"/>
            </a:xfrm>
            <a:prstGeom prst="straightConnector1">
              <a:avLst/>
            </a:prstGeom>
            <a:ln>
              <a:solidFill>
                <a:srgbClr val="ECE9C6">
                  <a:lumMod val="60000"/>
                  <a:lumOff val="40000"/>
                </a:srgbClr>
              </a:solidFill>
              <a:round/>
            </a:ln>
          </p:spPr>
        </p:cxn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Rectangle 6"/>
          <p:cNvSpPr/>
          <p:nvPr/>
        </p:nvSpPr>
        <p:spPr>
          <a:xfrm>
            <a:off x="0" y="0"/>
            <a:ext cx="9143640" cy="685764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9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0" strike="noStrike" spc="-1">
                <a:solidFill>
                  <a:srgbClr val="ECE9C6"/>
                </a:solidFill>
                <a:latin typeface="Book Antiqua"/>
              </a:rPr>
              <a:t>Образец заголовка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5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38120" cy="4525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lnSpc>
                <a:spcPct val="100000"/>
              </a:lnSpc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b="0" strike="noStrike" spc="-1">
                <a:solidFill>
                  <a:srgbClr val="FFFFFF"/>
                </a:solidFill>
                <a:latin typeface="Book Antiqua"/>
              </a:rPr>
              <a:t>Образец текста</a:t>
            </a: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  <a:p>
            <a:pPr marL="777240" lvl="1" indent="-365760">
              <a:lnSpc>
                <a:spcPct val="100000"/>
              </a:lnSpc>
              <a:spcBef>
                <a:spcPts val="439"/>
              </a:spcBef>
              <a:buClr>
                <a:srgbClr val="873624"/>
              </a:buClr>
              <a:buFont typeface="Wingdings" charset="2"/>
              <a:buChar char=""/>
            </a:pPr>
            <a:r>
              <a:rPr lang="ru-RU" sz="2200" b="0" strike="noStrike" spc="-1">
                <a:solidFill>
                  <a:srgbClr val="FFFFFF"/>
                </a:solidFill>
                <a:latin typeface="Book Antiqua"/>
              </a:rPr>
              <a:t>Второй уровень</a:t>
            </a:r>
            <a:endParaRPr lang="uk-UA" sz="2200" b="0" strike="noStrike" spc="-1">
              <a:solidFill>
                <a:srgbClr val="FFFFFF"/>
              </a:solidFill>
              <a:latin typeface="Book Antiqua"/>
            </a:endParaRPr>
          </a:p>
          <a:p>
            <a:pPr marL="1143000" lvl="2" indent="-365760">
              <a:lnSpc>
                <a:spcPct val="100000"/>
              </a:lnSpc>
              <a:spcBef>
                <a:spcPts val="40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000" b="0" strike="noStrike" spc="-1">
                <a:solidFill>
                  <a:srgbClr val="FFFFFF"/>
                </a:solidFill>
                <a:latin typeface="Book Antiqua"/>
              </a:rPr>
              <a:t>Третий уровень</a:t>
            </a:r>
            <a:endParaRPr lang="uk-UA" sz="2000" b="0" strike="noStrike" spc="-1">
              <a:solidFill>
                <a:srgbClr val="FFFFFF"/>
              </a:solidFill>
              <a:latin typeface="Book Antiqua"/>
            </a:endParaRPr>
          </a:p>
          <a:p>
            <a:pPr marL="1508760" lvl="3" indent="-320040">
              <a:lnSpc>
                <a:spcPct val="100000"/>
              </a:lnSpc>
              <a:spcBef>
                <a:spcPts val="36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800" b="0" strike="noStrike" spc="-1">
                <a:solidFill>
                  <a:srgbClr val="FFFFFF"/>
                </a:solidFill>
                <a:latin typeface="Book Antiqua"/>
              </a:rPr>
              <a:t>Четвертый уровень</a:t>
            </a: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  <a:p>
            <a:pPr marL="1828800" lvl="4" indent="-320040">
              <a:lnSpc>
                <a:spcPct val="100000"/>
              </a:lnSpc>
              <a:spcBef>
                <a:spcPts val="32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600" b="0" strike="noStrike" spc="-1">
                <a:solidFill>
                  <a:srgbClr val="FFFFFF"/>
                </a:solidFill>
                <a:latin typeface="Book Antiqua"/>
              </a:rPr>
              <a:t>Пятый уровень</a:t>
            </a:r>
            <a:endParaRPr lang="uk-UA" sz="16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6" name="PlaceHolder 3"/>
          <p:cNvSpPr>
            <a:spLocks noGrp="1"/>
          </p:cNvSpPr>
          <p:nvPr>
            <p:ph type="body"/>
          </p:nvPr>
        </p:nvSpPr>
        <p:spPr>
          <a:xfrm>
            <a:off x="4648320" y="1600200"/>
            <a:ext cx="4038120" cy="4525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lnSpc>
                <a:spcPct val="100000"/>
              </a:lnSpc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b="0" strike="noStrike" spc="-1">
                <a:solidFill>
                  <a:srgbClr val="FFFFFF"/>
                </a:solidFill>
                <a:latin typeface="Book Antiqua"/>
              </a:rPr>
              <a:t>Образец текста</a:t>
            </a: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  <a:p>
            <a:pPr marL="777240" lvl="1" indent="-365760">
              <a:lnSpc>
                <a:spcPct val="100000"/>
              </a:lnSpc>
              <a:spcBef>
                <a:spcPts val="439"/>
              </a:spcBef>
              <a:buClr>
                <a:srgbClr val="873624"/>
              </a:buClr>
              <a:buFont typeface="Wingdings" charset="2"/>
              <a:buChar char=""/>
            </a:pPr>
            <a:r>
              <a:rPr lang="ru-RU" sz="2200" b="0" strike="noStrike" spc="-1">
                <a:solidFill>
                  <a:srgbClr val="FFFFFF"/>
                </a:solidFill>
                <a:latin typeface="Book Antiqua"/>
              </a:rPr>
              <a:t>Второй уровень</a:t>
            </a:r>
            <a:endParaRPr lang="uk-UA" sz="2200" b="0" strike="noStrike" spc="-1">
              <a:solidFill>
                <a:srgbClr val="FFFFFF"/>
              </a:solidFill>
              <a:latin typeface="Book Antiqua"/>
            </a:endParaRPr>
          </a:p>
          <a:p>
            <a:pPr marL="1143000" lvl="2" indent="-365760">
              <a:lnSpc>
                <a:spcPct val="100000"/>
              </a:lnSpc>
              <a:spcBef>
                <a:spcPts val="40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000" b="0" strike="noStrike" spc="-1">
                <a:solidFill>
                  <a:srgbClr val="FFFFFF"/>
                </a:solidFill>
                <a:latin typeface="Book Antiqua"/>
              </a:rPr>
              <a:t>Третий уровень</a:t>
            </a:r>
            <a:endParaRPr lang="uk-UA" sz="2000" b="0" strike="noStrike" spc="-1">
              <a:solidFill>
                <a:srgbClr val="FFFFFF"/>
              </a:solidFill>
              <a:latin typeface="Book Antiqua"/>
            </a:endParaRPr>
          </a:p>
          <a:p>
            <a:pPr marL="1508760" lvl="3" indent="-320040">
              <a:lnSpc>
                <a:spcPct val="100000"/>
              </a:lnSpc>
              <a:spcBef>
                <a:spcPts val="36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800" b="0" strike="noStrike" spc="-1">
                <a:solidFill>
                  <a:srgbClr val="FFFFFF"/>
                </a:solidFill>
                <a:latin typeface="Book Antiqua"/>
              </a:rPr>
              <a:t>Четвертый уровень</a:t>
            </a: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  <a:p>
            <a:pPr marL="1828800" lvl="4" indent="-320040">
              <a:lnSpc>
                <a:spcPct val="100000"/>
              </a:lnSpc>
              <a:spcBef>
                <a:spcPts val="32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600" b="0" strike="noStrike" spc="-1">
                <a:solidFill>
                  <a:srgbClr val="FFFFFF"/>
                </a:solidFill>
                <a:latin typeface="Book Antiqua"/>
              </a:rPr>
              <a:t>Пятый уровень</a:t>
            </a:r>
            <a:endParaRPr lang="uk-UA" sz="16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7" name="PlaceHolder 4"/>
          <p:cNvSpPr>
            <a:spLocks noGrp="1"/>
          </p:cNvSpPr>
          <p:nvPr>
            <p:ph type="dt" idx="7"/>
          </p:nvPr>
        </p:nvSpPr>
        <p:spPr>
          <a:xfrm>
            <a:off x="36036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>
              <a:buNone/>
            </a:pPr>
            <a:r>
              <a:rPr lang="uk-UA" sz="1400" b="0" strike="noStrike" spc="-1">
                <a:latin typeface="Times New Roman"/>
              </a:rPr>
              <a:t>&lt;дата/час&gt;</a:t>
            </a:r>
          </a:p>
        </p:txBody>
      </p:sp>
      <p:sp>
        <p:nvSpPr>
          <p:cNvPr id="98" name="PlaceHolder 5"/>
          <p:cNvSpPr>
            <a:spLocks noGrp="1"/>
          </p:cNvSpPr>
          <p:nvPr>
            <p:ph type="ftr" idx="8"/>
          </p:nvPr>
        </p:nvSpPr>
        <p:spPr>
          <a:xfrm>
            <a:off x="3124080" y="616140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uk-UA" sz="1400" b="0" strike="noStrike" spc="-1">
                <a:latin typeface="Times New Roman"/>
              </a:rPr>
              <a:t>&lt;нижній колонтитул&gt;</a:t>
            </a:r>
          </a:p>
        </p:txBody>
      </p:sp>
      <p:sp>
        <p:nvSpPr>
          <p:cNvPr id="99" name="PlaceHolder 6"/>
          <p:cNvSpPr>
            <a:spLocks noGrp="1"/>
          </p:cNvSpPr>
          <p:nvPr>
            <p:ph type="sldNum" idx="9"/>
          </p:nvPr>
        </p:nvSpPr>
        <p:spPr>
          <a:xfrm>
            <a:off x="663912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ru-RU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31F62C53-11C5-4288-87C6-D4BD90DA7737}" type="slidenum">
              <a:rPr lang="ru-RU" sz="1200" b="0" strike="noStrike" spc="-1">
                <a:solidFill>
                  <a:srgbClr val="ECE9C6"/>
                </a:solidFill>
                <a:latin typeface="Book Antiqua"/>
              </a:rPr>
              <a:t>‹#›</a:t>
            </a:fld>
            <a:endParaRPr lang="uk-UA" sz="1200" b="0" strike="noStrike" spc="-1"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PlaceHolder 1"/>
          <p:cNvSpPr>
            <a:spLocks noGrp="1"/>
          </p:cNvSpPr>
          <p:nvPr>
            <p:ph type="title"/>
          </p:nvPr>
        </p:nvSpPr>
        <p:spPr>
          <a:xfrm>
            <a:off x="1403640" y="260640"/>
            <a:ext cx="6400440" cy="2872027"/>
          </a:xfrm>
          <a:prstGeom prst="rect">
            <a:avLst/>
          </a:prstGeom>
          <a:noFill/>
          <a:ln w="0">
            <a:noFill/>
          </a:ln>
        </p:spPr>
        <p:txBody>
          <a:bodyPr anchor="b">
            <a:normAutofit/>
          </a:bodyPr>
          <a:lstStyle/>
          <a:p>
            <a:pPr algn="ctr"/>
            <a:r>
              <a:rPr sz="5400" dirty="0"/>
              <a:t/>
            </a:r>
            <a:br>
              <a:rPr sz="5400" dirty="0"/>
            </a:br>
            <a:r>
              <a:rPr lang="uk-UA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Херсонський державний університет</a:t>
            </a:r>
            <a:r>
              <a:rPr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кафедра </a:t>
            </a:r>
            <a:r>
              <a:rPr lang="uk-UA" sz="2200" b="0" strike="noStrike" spc="-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медицини</a:t>
            </a:r>
            <a:br>
              <a:rPr lang="uk-UA" sz="2200" b="0" strike="noStrike" spc="-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sz="5400" dirty="0"/>
              <a:t/>
            </a:r>
            <a:br>
              <a:rPr sz="5400" dirty="0"/>
            </a:b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Біохімія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харчування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8" name="Рисунок 4"/>
          <p:cNvPicPr/>
          <p:nvPr/>
        </p:nvPicPr>
        <p:blipFill>
          <a:blip r:embed="rId2"/>
          <a:stretch/>
        </p:blipFill>
        <p:spPr>
          <a:xfrm>
            <a:off x="539640" y="4365000"/>
            <a:ext cx="2592000" cy="2016000"/>
          </a:xfrm>
          <a:prstGeom prst="rect">
            <a:avLst/>
          </a:prstGeom>
          <a:ln w="0">
            <a:noFill/>
          </a:ln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8909" y="4365001"/>
            <a:ext cx="2735407" cy="2016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 additive="repl">
                                        <p:cTn id="6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PlaceHolder 2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1" strike="noStrike" spc="-1">
                <a:solidFill>
                  <a:srgbClr val="FFFFFF"/>
                </a:solidFill>
                <a:latin typeface="Book Antiqua"/>
              </a:rPr>
              <a:t>мета: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9" name="PlaceHolder 1"/>
          <p:cNvSpPr>
            <a:spLocks noGrp="1"/>
          </p:cNvSpPr>
          <p:nvPr>
            <p:ph/>
          </p:nvPr>
        </p:nvSpPr>
        <p:spPr>
          <a:xfrm>
            <a:off x="699119" y="2370667"/>
            <a:ext cx="7745041" cy="4279515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Ознайомити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</a:p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харчовим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значенням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білків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ліпідів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вуглеводів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вітамінів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мікроелементів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біохімічними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механізми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травлення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макронутрієнтів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значенням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фітонутрієнтів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антинутрієнтів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віковими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аспектами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біохімії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харчування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харчовими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регуляторами»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роботи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генів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біохімічними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основами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спортивного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харчування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1565" y="227542"/>
            <a:ext cx="2143125" cy="2143125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10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8" dur="1000" fill="hold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1000" fill="hold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4" dur="1000"/>
                                        <p:tgtEl>
                                          <p:spTgt spid="1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15" dur="1000" fill="hold"/>
                                        <p:tgtEl>
                                          <p:spTgt spid="1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6" dur="1000" fill="hold"/>
                                        <p:tgtEl>
                                          <p:spTgt spid="1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21" dur="1000"/>
                                        <p:tgtEl>
                                          <p:spTgt spid="1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22" dur="1000" fill="hold"/>
                                        <p:tgtEl>
                                          <p:spTgt spid="1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3" dur="1000" fill="hold"/>
                                        <p:tgtEl>
                                          <p:spTgt spid="1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28" dur="1000"/>
                                        <p:tgtEl>
                                          <p:spTgt spid="1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29" dur="1000" fill="hold"/>
                                        <p:tgtEl>
                                          <p:spTgt spid="1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0" dur="1000" fill="hold"/>
                                        <p:tgtEl>
                                          <p:spTgt spid="1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35" dur="1000"/>
                                        <p:tgtEl>
                                          <p:spTgt spid="1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36" dur="1000" fill="hold"/>
                                        <p:tgtEl>
                                          <p:spTgt spid="1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7" dur="1000" fill="hold"/>
                                        <p:tgtEl>
                                          <p:spTgt spid="1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42" dur="1000"/>
                                        <p:tgtEl>
                                          <p:spTgt spid="1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43" dur="1000" fill="hold"/>
                                        <p:tgtEl>
                                          <p:spTgt spid="1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4" dur="1000" fill="hold"/>
                                        <p:tgtEl>
                                          <p:spTgt spid="1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49" dur="1000"/>
                                        <p:tgtEl>
                                          <p:spTgt spid="1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50" dur="1000" fill="hold"/>
                                        <p:tgtEl>
                                          <p:spTgt spid="1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51" dur="1000" fill="hold"/>
                                        <p:tgtEl>
                                          <p:spTgt spid="1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PlaceHolder 1"/>
          <p:cNvSpPr>
            <a:spLocks noGrp="1"/>
          </p:cNvSpPr>
          <p:nvPr>
            <p:ph/>
          </p:nvPr>
        </p:nvSpPr>
        <p:spPr>
          <a:xfrm>
            <a:off x="699119" y="728133"/>
            <a:ext cx="7852214" cy="5875866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>
              <a:spcBef>
                <a:spcPts val="479"/>
              </a:spcBef>
              <a:buClr>
                <a:srgbClr val="873624"/>
              </a:buClr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курсі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Біохімія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харчування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розглянуті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65760" indent="-365760"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біохімія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раціонального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харчування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65760" indent="-365760"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значення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макронутрієнтів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мікронутрієнтів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фітонутрієнтів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антинутрієнтів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65760" indent="-365760"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види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причини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мікроелементозів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65760" indent="-365760"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біохімія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харчових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добавок 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65760" indent="-365760"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поняття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нутригеноміки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нутригенетики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65760" indent="-365760"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біохімічні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механізми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регуляції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харчової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поведінки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65760" indent="-365760"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біохімія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спортивного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харчування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65760" indent="-365760"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біохімічні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основи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дієт</a:t>
            </a:r>
            <a:endParaRPr lang="uk-UA" sz="2800" b="0" strike="noStrike" spc="-1" dirty="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PlaceHolder 1"/>
          <p:cNvSpPr>
            <a:spLocks noGrp="1"/>
          </p:cNvSpPr>
          <p:nvPr>
            <p:ph/>
          </p:nvPr>
        </p:nvSpPr>
        <p:spPr>
          <a:xfrm>
            <a:off x="304800" y="2082800"/>
            <a:ext cx="8466667" cy="441960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 fontScale="47500" lnSpcReduction="20000"/>
          </a:bodyPr>
          <a:lstStyle/>
          <a:p>
            <a:pPr indent="0" algn="r">
              <a:lnSpc>
                <a:spcPct val="100000"/>
              </a:lnSpc>
              <a:spcBef>
                <a:spcPts val="961"/>
              </a:spcBef>
              <a:buNone/>
            </a:pPr>
            <a:endParaRPr lang="uk-UA" sz="4800" b="0" strike="noStrike" spc="-1" dirty="0">
              <a:solidFill>
                <a:srgbClr val="FFFFFF"/>
              </a:solidFill>
              <a:latin typeface="Book Antiqua"/>
            </a:endParaRPr>
          </a:p>
          <a:p>
            <a:pPr algn="r">
              <a:lnSpc>
                <a:spcPct val="100000"/>
              </a:lnSpc>
              <a:spcBef>
                <a:spcPts val="479"/>
              </a:spcBef>
              <a:tabLst>
                <a:tab pos="0" algn="l"/>
              </a:tabLst>
            </a:pPr>
            <a:r>
              <a:rPr lang="ru-RU" sz="6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</a:t>
            </a:r>
            <a:r>
              <a:rPr lang="ru-RU" sz="6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6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дисципліни</a:t>
            </a:r>
            <a:r>
              <a:rPr lang="ru-RU" sz="6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6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67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навчити</a:t>
            </a:r>
            <a:r>
              <a:rPr lang="ru-RU" sz="6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  <a:p>
            <a:pPr algn="r">
              <a:lnSpc>
                <a:spcPct val="100000"/>
              </a:lnSpc>
              <a:spcBef>
                <a:spcPts val="479"/>
              </a:spcBef>
              <a:tabLst>
                <a:tab pos="0" algn="l"/>
              </a:tabLst>
            </a:pPr>
            <a:r>
              <a:rPr lang="ru-RU" sz="6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ru-RU" sz="67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визначати</a:t>
            </a:r>
            <a:r>
              <a:rPr lang="ru-RU" sz="6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6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біохімічні</a:t>
            </a:r>
            <a:r>
              <a:rPr lang="ru-RU" sz="6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6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маркери</a:t>
            </a:r>
            <a:r>
              <a:rPr lang="ru-RU" sz="6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sz="6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оцінки</a:t>
            </a:r>
            <a:r>
              <a:rPr lang="ru-RU" sz="6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6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харчового</a:t>
            </a:r>
            <a:r>
              <a:rPr lang="ru-RU" sz="6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статусу та </a:t>
            </a:r>
            <a:r>
              <a:rPr lang="ru-RU" sz="6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порушень</a:t>
            </a:r>
            <a:r>
              <a:rPr lang="ru-RU" sz="6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6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обміну</a:t>
            </a:r>
            <a:r>
              <a:rPr lang="ru-RU" sz="6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6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поживних</a:t>
            </a:r>
            <a:r>
              <a:rPr lang="ru-RU" sz="6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6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речовин</a:t>
            </a:r>
            <a:r>
              <a:rPr lang="ru-RU" sz="6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6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організмі</a:t>
            </a:r>
            <a:r>
              <a:rPr lang="ru-RU" sz="6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6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людини</a:t>
            </a:r>
            <a:r>
              <a:rPr lang="ru-RU" sz="6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67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>
              <a:lnSpc>
                <a:spcPct val="100000"/>
              </a:lnSpc>
              <a:spcBef>
                <a:spcPts val="479"/>
              </a:spcBef>
              <a:tabLst>
                <a:tab pos="0" algn="l"/>
              </a:tabLst>
            </a:pPr>
            <a:r>
              <a:rPr lang="ru-RU" sz="6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ru-RU" sz="6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пояснити</a:t>
            </a:r>
            <a:r>
              <a:rPr lang="ru-RU" sz="6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6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переваги</a:t>
            </a:r>
            <a:r>
              <a:rPr lang="ru-RU" sz="6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6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недоліки</a:t>
            </a:r>
            <a:r>
              <a:rPr lang="ru-RU" sz="6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6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різних</a:t>
            </a:r>
            <a:r>
              <a:rPr lang="ru-RU" sz="6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6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дієт</a:t>
            </a:r>
            <a:r>
              <a:rPr lang="ru-RU" sz="6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6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інтерпретувати</a:t>
            </a:r>
            <a:r>
              <a:rPr lang="ru-RU" sz="6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6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біохімічні</a:t>
            </a:r>
            <a:r>
              <a:rPr lang="ru-RU" sz="6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6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зміни</a:t>
            </a:r>
            <a:r>
              <a:rPr lang="ru-RU" sz="6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6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метаболізму</a:t>
            </a:r>
            <a:endParaRPr lang="ru-RU" sz="6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>
              <a:lnSpc>
                <a:spcPct val="100000"/>
              </a:lnSpc>
              <a:spcBef>
                <a:spcPts val="479"/>
              </a:spcBef>
              <a:tabLst>
                <a:tab pos="0" algn="l"/>
              </a:tabLst>
            </a:pPr>
            <a:r>
              <a:rPr lang="ru-RU" sz="8600" dirty="0" smtClean="0"/>
              <a:t> </a:t>
            </a:r>
            <a:r>
              <a:rPr lang="uk-UA" sz="11200" b="0" strike="noStrike" spc="-1" dirty="0" smtClean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ДЯКУЮ </a:t>
            </a:r>
            <a:r>
              <a:rPr lang="uk-UA" sz="11200" b="0" strike="noStrike" spc="-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УВАГУ!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9345" y="203921"/>
            <a:ext cx="3457575" cy="132397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/>
    </mc:Choice>
    <mc:Fallback xmlns="" xmlns:p15="http://schemas.microsoft.com/office/powerpoint/2012/main">
      <p:transition spd="med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500"/>
                                        <p:tgtEl>
                                          <p:spTgt spid="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2" dur="500"/>
                                        <p:tgtEl>
                                          <p:spTgt spid="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7" dur="500"/>
                                        <p:tgtEl>
                                          <p:spTgt spid="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22" dur="500"/>
                                        <p:tgtEl>
                                          <p:spTgt spid="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1385</TotalTime>
  <Words>128</Words>
  <Application>Microsoft Office PowerPoint</Application>
  <PresentationFormat>Экран (4:3)</PresentationFormat>
  <Paragraphs>23</Paragraphs>
  <Slides>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4</vt:i4>
      </vt:variant>
    </vt:vector>
  </HeadingPairs>
  <TitlesOfParts>
    <vt:vector size="13" baseType="lpstr">
      <vt:lpstr>Arial</vt:lpstr>
      <vt:lpstr>Book Antiqua</vt:lpstr>
      <vt:lpstr>DejaVu Sans</vt:lpstr>
      <vt:lpstr>Symbol</vt:lpstr>
      <vt:lpstr>Times New Roman</vt:lpstr>
      <vt:lpstr>Wingdings</vt:lpstr>
      <vt:lpstr>Твердый переплет</vt:lpstr>
      <vt:lpstr>Твердый переплет</vt:lpstr>
      <vt:lpstr>Твердый переплет</vt:lpstr>
      <vt:lpstr> Херсонський державний університет кафедра медицини  Біохімія харчування</vt:lpstr>
      <vt:lpstr>мета:</vt:lpstr>
      <vt:lpstr>Презентация PowerPoint</vt:lpstr>
      <vt:lpstr>Презентация PowerPoint</vt:lpstr>
    </vt:vector>
  </TitlesOfParts>
  <Company>DG Win&amp;Soft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РЕПРОДУКТИВНЕ ЗДОРОВ’Я МОЛОДІ.</dc:title>
  <dc:subject/>
  <dc:creator>Ігор</dc:creator>
  <dc:description/>
  <cp:lastModifiedBy>Аня</cp:lastModifiedBy>
  <cp:revision>40</cp:revision>
  <dcterms:created xsi:type="dcterms:W3CDTF">2012-11-28T20:51:53Z</dcterms:created>
  <dcterms:modified xsi:type="dcterms:W3CDTF">2024-04-16T09:25:12Z</dcterms:modified>
  <dc:language>uk-UA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Format">
    <vt:lpwstr>Экран (4:3)</vt:lpwstr>
  </property>
  <property fmtid="{D5CDD505-2E9C-101B-9397-08002B2CF9AE}" pid="3" name="Slides">
    <vt:i4>5</vt:i4>
  </property>
</Properties>
</file>